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65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72" r:id="rId12"/>
    <p:sldId id="273" r:id="rId13"/>
    <p:sldId id="274" r:id="rId14"/>
    <p:sldId id="275" r:id="rId15"/>
    <p:sldId id="276" r:id="rId16"/>
    <p:sldId id="266" r:id="rId17"/>
    <p:sldId id="267" r:id="rId18"/>
    <p:sldId id="268" r:id="rId19"/>
    <p:sldId id="269" r:id="rId2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40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F18EC-EAA7-4DFB-A568-F4AF55AF7903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D42F8-CE45-4788-AD38-F48B00ED85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4378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42F8-CE45-4788-AD38-F48B00ED858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7999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E41EDD-DD34-4101-BDA1-91CEAEB722E3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759B4B-3E9B-4577-8CE4-D16590A306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473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E41EDD-DD34-4101-BDA1-91CEAEB722E3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759B4B-3E9B-4577-8CE4-D16590A306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1309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E41EDD-DD34-4101-BDA1-91CEAEB722E3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759B4B-3E9B-4577-8CE4-D16590A306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746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標題， 2 個小物件與1 個大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half" idx="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C9E41EDD-DD34-4101-BDA1-91CEAEB722E3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mtClean="0"/>
            </a:lvl1pPr>
          </a:lstStyle>
          <a:p>
            <a:fld id="{E2759B4B-3E9B-4577-8CE4-D16590A306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2825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TW" altLang="en-US" smtClean="0"/>
              <a:t>按一下圖示以新增表格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C9E41EDD-DD34-4101-BDA1-91CEAEB722E3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mtClean="0"/>
            </a:lvl1pPr>
          </a:lstStyle>
          <a:p>
            <a:fld id="{E2759B4B-3E9B-4577-8CE4-D16590A306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355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E41EDD-DD34-4101-BDA1-91CEAEB722E3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759B4B-3E9B-4577-8CE4-D16590A306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579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E41EDD-DD34-4101-BDA1-91CEAEB722E3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759B4B-3E9B-4577-8CE4-D16590A306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750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E41EDD-DD34-4101-BDA1-91CEAEB722E3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759B4B-3E9B-4577-8CE4-D16590A306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707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E41EDD-DD34-4101-BDA1-91CEAEB722E3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759B4B-3E9B-4577-8CE4-D16590A306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654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E41EDD-DD34-4101-BDA1-91CEAEB722E3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759B4B-3E9B-4577-8CE4-D16590A306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7634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E41EDD-DD34-4101-BDA1-91CEAEB722E3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3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759B4B-3E9B-4577-8CE4-D16590A306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547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E41EDD-DD34-4101-BDA1-91CEAEB722E3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759B4B-3E9B-4577-8CE4-D16590A306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3951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E41EDD-DD34-4101-BDA1-91CEAEB722E3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759B4B-3E9B-4577-8CE4-D16590A306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5347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C9E41EDD-DD34-4101-BDA1-91CEAEB722E3}" type="datetimeFigureOut">
              <a:rPr lang="zh-TW" altLang="en-US" smtClean="0"/>
              <a:t>2017/6/12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E2759B4B-3E9B-4577-8CE4-D16590A306DF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11560" y="2852936"/>
            <a:ext cx="7772400" cy="1470025"/>
          </a:xfrm>
        </p:spPr>
        <p:txBody>
          <a:bodyPr/>
          <a:lstStyle/>
          <a:p>
            <a:r>
              <a:rPr lang="zh-TW" altLang="zh-TW" b="1" dirty="0"/>
              <a:t>績效管理系統半年度考核測試操作</a:t>
            </a:r>
            <a:r>
              <a:rPr lang="zh-TW" altLang="zh-TW" b="1" dirty="0" smtClean="0"/>
              <a:t>手冊</a:t>
            </a:r>
            <a:r>
              <a:rPr lang="en-US" altLang="zh-TW" b="1" dirty="0"/>
              <a:t>-</a:t>
            </a:r>
            <a:r>
              <a:rPr lang="zh-TW" altLang="en-US" b="1" dirty="0" smtClean="0"/>
              <a:t>員工自</a:t>
            </a:r>
            <a:r>
              <a:rPr lang="zh-TW" altLang="en-US" b="1" dirty="0"/>
              <a:t>評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zh-TW" altLang="zh-TW" dirty="0"/>
              <a:t/>
            </a:r>
            <a:br>
              <a:rPr lang="zh-TW" altLang="zh-TW" dirty="0"/>
            </a:b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7537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u="sng" dirty="0" smtClean="0">
                <a:solidFill>
                  <a:schemeClr val="accent6">
                    <a:lumMod val="75000"/>
                  </a:schemeClr>
                </a:solidFill>
              </a:rPr>
              <a:t>壹</a:t>
            </a:r>
            <a:r>
              <a:rPr lang="en-US" altLang="zh-TW" b="1" u="sng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zh-TW" altLang="en-US" b="1" u="sng" dirty="0" smtClean="0">
                <a:solidFill>
                  <a:schemeClr val="accent6">
                    <a:lumMod val="75000"/>
                  </a:schemeClr>
                </a:solidFill>
              </a:rPr>
              <a:t>員工自評</a:t>
            </a:r>
            <a:r>
              <a:rPr lang="en-US" altLang="zh-TW" b="1" u="sng" dirty="0" smtClean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zh-TW" altLang="en-US" b="1" u="sng" dirty="0" smtClean="0">
                <a:solidFill>
                  <a:schemeClr val="accent6">
                    <a:lumMod val="75000"/>
                  </a:schemeClr>
                </a:solidFill>
              </a:rPr>
              <a:t>營業台主管</a:t>
            </a:r>
            <a:endParaRPr lang="zh-TW" altLang="en-US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7" t="12099" r="-82" b="43266"/>
          <a:stretch/>
        </p:blipFill>
        <p:spPr bwMode="auto">
          <a:xfrm>
            <a:off x="548792" y="3241575"/>
            <a:ext cx="8080745" cy="2020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內容版面配置區 1"/>
          <p:cNvSpPr txBox="1">
            <a:spLocks/>
          </p:cNvSpPr>
          <p:nvPr/>
        </p:nvSpPr>
        <p:spPr bwMode="auto">
          <a:xfrm>
            <a:off x="395536" y="1844824"/>
            <a:ext cx="8229600" cy="139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進入員工自評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確認右上角為自己的帳號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自評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進入員工自評維護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20272" y="3325093"/>
            <a:ext cx="1296144" cy="258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053925" y="4293096"/>
            <a:ext cx="1190483" cy="258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94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" t="11628" r="446" b="7323"/>
          <a:stretch/>
        </p:blipFill>
        <p:spPr bwMode="auto">
          <a:xfrm>
            <a:off x="563526" y="2126513"/>
            <a:ext cx="7995683" cy="3668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內容版面配置區 1"/>
          <p:cNvSpPr txBox="1">
            <a:spLocks/>
          </p:cNvSpPr>
          <p:nvPr/>
        </p:nvSpPr>
        <p:spPr bwMode="auto">
          <a:xfrm>
            <a:off x="403310" y="464096"/>
            <a:ext cx="8229600" cy="139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逐項填寫，填寫完尚不送審，按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儲存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確認完成評核按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送審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即至下一層主管。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一旦送審即無法再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進行任何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編輯及修改。</a:t>
            </a:r>
            <a:endParaRPr lang="zh-TW" altLang="en-US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190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內容版面配置區 1"/>
          <p:cNvSpPr txBox="1">
            <a:spLocks/>
          </p:cNvSpPr>
          <p:nvPr/>
        </p:nvSpPr>
        <p:spPr bwMode="auto">
          <a:xfrm>
            <a:off x="395536" y="620688"/>
            <a:ext cx="8229600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送審後，員工自評清單即為空白。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可至</a:t>
            </a:r>
            <a:r>
              <a:rPr lang="zh-TW" altLang="en-US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績效查詢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，查看目前審核人員，按</a:t>
            </a:r>
            <a:r>
              <a:rPr lang="zh-TW" altLang="en-US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檢視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可查看自評撰寫的內容。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04248" y="2579736"/>
            <a:ext cx="864096" cy="258368"/>
          </a:xfrm>
          <a:prstGeom prst="rect">
            <a:avLst/>
          </a:prstGeom>
          <a:noFill/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877297" y="2708920"/>
            <a:ext cx="864096" cy="258368"/>
          </a:xfrm>
          <a:prstGeom prst="rect">
            <a:avLst/>
          </a:prstGeom>
          <a:noFill/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" t="11628" r="1106" b="55717"/>
          <a:stretch/>
        </p:blipFill>
        <p:spPr bwMode="auto">
          <a:xfrm>
            <a:off x="523126" y="2099141"/>
            <a:ext cx="7974419" cy="1477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1" r="1882" b="51653"/>
          <a:stretch/>
        </p:blipFill>
        <p:spPr bwMode="auto">
          <a:xfrm>
            <a:off x="583474" y="3933056"/>
            <a:ext cx="7848871" cy="1847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10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u="sng" dirty="0" smtClean="0">
                <a:solidFill>
                  <a:schemeClr val="accent6">
                    <a:lumMod val="75000"/>
                  </a:schemeClr>
                </a:solidFill>
              </a:rPr>
              <a:t>壹</a:t>
            </a:r>
            <a:r>
              <a:rPr lang="en-US" altLang="zh-TW" b="1" u="sng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zh-TW" altLang="en-US" b="1" u="sng" dirty="0" smtClean="0">
                <a:solidFill>
                  <a:schemeClr val="accent6">
                    <a:lumMod val="75000"/>
                  </a:schemeClr>
                </a:solidFill>
              </a:rPr>
              <a:t>自評</a:t>
            </a:r>
            <a:r>
              <a:rPr lang="en-US" altLang="zh-TW" b="1" u="sng" dirty="0" smtClean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zh-TW" altLang="en-US" b="1" u="sng" dirty="0" smtClean="0">
                <a:solidFill>
                  <a:schemeClr val="accent6">
                    <a:lumMod val="75000"/>
                  </a:schemeClr>
                </a:solidFill>
              </a:rPr>
              <a:t>中階主管</a:t>
            </a:r>
            <a:endParaRPr lang="zh-TW" altLang="en-US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" t="12333" r="578" b="33164"/>
          <a:stretch/>
        </p:blipFill>
        <p:spPr bwMode="auto">
          <a:xfrm>
            <a:off x="553118" y="2924944"/>
            <a:ext cx="7995684" cy="2466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內容版面配置區 1"/>
          <p:cNvSpPr txBox="1">
            <a:spLocks/>
          </p:cNvSpPr>
          <p:nvPr/>
        </p:nvSpPr>
        <p:spPr bwMode="auto">
          <a:xfrm>
            <a:off x="323528" y="1340768"/>
            <a:ext cx="8229600" cy="139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進入員工自評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確認右上角為自己的帳號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自評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進入員工自評維護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04248" y="3066725"/>
            <a:ext cx="1296144" cy="258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7020272" y="4221088"/>
            <a:ext cx="1080120" cy="258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25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內容版面配置區 1"/>
          <p:cNvSpPr txBox="1">
            <a:spLocks/>
          </p:cNvSpPr>
          <p:nvPr/>
        </p:nvSpPr>
        <p:spPr bwMode="auto">
          <a:xfrm>
            <a:off x="403310" y="464096"/>
            <a:ext cx="8229600" cy="139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逐項新增，可新增多筆工作要項，填寫完尚不送審，按</a:t>
            </a:r>
            <a:r>
              <a:rPr lang="zh-TW" altLang="en-US" sz="2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回清單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確認完成評核按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送審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即送下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一層主管。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一旦送審即無法再</a:t>
            </a:r>
            <a:r>
              <a:rPr lang="zh-TW" altLang="en-US" sz="28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進行任何</a:t>
            </a:r>
            <a:r>
              <a:rPr lang="zh-TW" altLang="en-US" sz="2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編輯及修改。</a:t>
            </a:r>
            <a:endParaRPr lang="zh-TW" altLang="en-US" sz="28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" t="12333" r="842" b="7090"/>
          <a:stretch/>
        </p:blipFill>
        <p:spPr bwMode="auto">
          <a:xfrm>
            <a:off x="688428" y="2492896"/>
            <a:ext cx="7942576" cy="3646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353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" t="11864" r="710" b="57831"/>
          <a:stretch/>
        </p:blipFill>
        <p:spPr bwMode="auto">
          <a:xfrm>
            <a:off x="531417" y="3897793"/>
            <a:ext cx="7974418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" t="11628" r="1106" b="55717"/>
          <a:stretch/>
        </p:blipFill>
        <p:spPr bwMode="auto">
          <a:xfrm>
            <a:off x="488884" y="2115495"/>
            <a:ext cx="7974419" cy="14779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內容版面配置區 1"/>
          <p:cNvSpPr txBox="1">
            <a:spLocks/>
          </p:cNvSpPr>
          <p:nvPr/>
        </p:nvSpPr>
        <p:spPr bwMode="auto">
          <a:xfrm>
            <a:off x="395536" y="620688"/>
            <a:ext cx="8229600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送審後，員工自評清單即為空白。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可至</a:t>
            </a:r>
            <a:r>
              <a:rPr lang="zh-TW" altLang="en-US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績效查詢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，查看目前審核人員，按</a:t>
            </a:r>
            <a:r>
              <a:rPr lang="zh-TW" altLang="en-US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檢視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可查看自評撰寫的內容。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236296" y="4941168"/>
            <a:ext cx="792088" cy="258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19872" y="3933056"/>
            <a:ext cx="720080" cy="258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50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28687" y="116632"/>
            <a:ext cx="8229600" cy="1143000"/>
          </a:xfrm>
        </p:spPr>
        <p:txBody>
          <a:bodyPr/>
          <a:lstStyle/>
          <a:p>
            <a:r>
              <a:rPr lang="zh-TW" altLang="en-US" b="1" u="sng" dirty="0" smtClean="0">
                <a:solidFill>
                  <a:schemeClr val="accent6">
                    <a:lumMod val="75000"/>
                  </a:schemeClr>
                </a:solidFill>
              </a:rPr>
              <a:t>貮</a:t>
            </a:r>
            <a:r>
              <a:rPr lang="en-US" altLang="zh-TW" b="1" u="sng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zh-TW" altLang="en-US" b="1" u="sng" dirty="0" smtClean="0">
                <a:solidFill>
                  <a:schemeClr val="accent6">
                    <a:lumMod val="75000"/>
                  </a:schemeClr>
                </a:solidFill>
              </a:rPr>
              <a:t>主管複評</a:t>
            </a:r>
            <a:endParaRPr lang="zh-TW" altLang="en-US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7" t="11628" r="-214" b="7558"/>
          <a:stretch/>
        </p:blipFill>
        <p:spPr bwMode="auto">
          <a:xfrm>
            <a:off x="512055" y="2852936"/>
            <a:ext cx="8091377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5734685" y="3456053"/>
            <a:ext cx="1512168" cy="1728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auto">
          <a:xfrm>
            <a:off x="373832" y="1124744"/>
            <a:ext cx="8229600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員工自評送審後，下一層主管針對員工自評各項目進行檢視並給予評語。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主管檢視後，按送審至最高主管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11709" y="5733256"/>
            <a:ext cx="1656184" cy="258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4150585" y="6093296"/>
            <a:ext cx="348680" cy="258368"/>
          </a:xfrm>
          <a:prstGeom prst="rect">
            <a:avLst/>
          </a:prstGeom>
          <a:noFill/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95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7" t="11628" r="-214" b="7558"/>
          <a:stretch/>
        </p:blipFill>
        <p:spPr bwMode="auto">
          <a:xfrm>
            <a:off x="410055" y="1700808"/>
            <a:ext cx="8503916" cy="2232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 bwMode="auto">
          <a:xfrm>
            <a:off x="402432" y="404664"/>
            <a:ext cx="8229600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主管檢視過程中，覺得需要請員工再補充說明，或需要任何的修正，可按退回。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退回後，同仁收到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mail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通知，與主管溝通後進行自評修改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09388" y="3628604"/>
            <a:ext cx="432048" cy="258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t="11168" b="40348"/>
          <a:stretch/>
        </p:blipFill>
        <p:spPr bwMode="auto">
          <a:xfrm>
            <a:off x="487496" y="4149080"/>
            <a:ext cx="8375508" cy="2052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580244" y="4581128"/>
            <a:ext cx="3088100" cy="258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08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最高主管核定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" t="11864" r="2956" b="5913"/>
          <a:stretch/>
        </p:blipFill>
        <p:spPr bwMode="auto">
          <a:xfrm>
            <a:off x="542260" y="2137145"/>
            <a:ext cx="7814931" cy="3721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內容版面配置區 1"/>
          <p:cNvSpPr txBox="1">
            <a:spLocks/>
          </p:cNvSpPr>
          <p:nvPr/>
        </p:nvSpPr>
        <p:spPr bwMode="auto">
          <a:xfrm>
            <a:off x="373832" y="1124744"/>
            <a:ext cx="8229600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最高主管檢視並給予評語後，按核定，即完成績效考核主管複評。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5056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zh-TW" altLang="en-US" b="1" u="sng" dirty="0" smtClean="0">
                <a:solidFill>
                  <a:schemeClr val="accent6">
                    <a:lumMod val="75000"/>
                  </a:schemeClr>
                </a:solidFill>
              </a:rPr>
              <a:t>參</a:t>
            </a:r>
            <a:r>
              <a:rPr lang="en-US" altLang="zh-TW" b="1" u="sng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zh-TW" altLang="en-US" b="1" u="sng" dirty="0" smtClean="0">
                <a:solidFill>
                  <a:schemeClr val="accent6">
                    <a:lumMod val="75000"/>
                  </a:schemeClr>
                </a:solidFill>
              </a:rPr>
              <a:t>考核結果檢視</a:t>
            </a:r>
            <a:endParaRPr lang="zh-TW" altLang="en-US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" t="11865" r="1238" b="45614"/>
          <a:stretch/>
        </p:blipFill>
        <p:spPr bwMode="auto">
          <a:xfrm>
            <a:off x="616688" y="2137144"/>
            <a:ext cx="7878726" cy="1924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內容版面配置區 1"/>
          <p:cNvSpPr txBox="1">
            <a:spLocks/>
          </p:cNvSpPr>
          <p:nvPr/>
        </p:nvSpPr>
        <p:spPr bwMode="auto">
          <a:xfrm>
            <a:off x="373832" y="1124744"/>
            <a:ext cx="8229600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全公司績效考核完成後，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mail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通知同仁查看考核結果。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同仁至績效考核系統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績效查詢，可檢視結果及列印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" t="11465" r="2259" b="56887"/>
          <a:stretch/>
        </p:blipFill>
        <p:spPr bwMode="auto">
          <a:xfrm>
            <a:off x="648586" y="4392712"/>
            <a:ext cx="7954846" cy="1484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525130" y="5525332"/>
            <a:ext cx="863293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858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壹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員工自評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 action="ppaction://hlinksldjump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2" action="ppaction://hlinksldjump"/>
              </a:rPr>
              <a:t>總公司非管理職、分公司稽核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 action="ppaction://hlinksldjump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 action="ppaction://hlinksldjump"/>
              </a:rPr>
              <a:t>營業台主管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4" action="ppaction://hlinksldjump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 action="ppaction://hlinksldjump"/>
              </a:rPr>
              <a:t>中階主管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貮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主管複評暨最高主管核定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考核結果檢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</a:t>
            </a:r>
          </a:p>
        </p:txBody>
      </p:sp>
    </p:spTree>
    <p:extLst>
      <p:ext uri="{BB962C8B-B14F-4D97-AF65-F5344CB8AC3E}">
        <p14:creationId xmlns:p14="http://schemas.microsoft.com/office/powerpoint/2010/main" val="22025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u="sng" dirty="0" smtClean="0">
                <a:solidFill>
                  <a:schemeClr val="accent6">
                    <a:lumMod val="75000"/>
                  </a:schemeClr>
                </a:solidFill>
              </a:rPr>
              <a:t>壹</a:t>
            </a:r>
            <a:r>
              <a:rPr lang="en-US" altLang="zh-TW" b="1" u="sng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zh-TW" altLang="en-US" b="1" u="sng" dirty="0" smtClean="0">
                <a:solidFill>
                  <a:schemeClr val="accent6">
                    <a:lumMod val="75000"/>
                  </a:schemeClr>
                </a:solidFill>
              </a:rPr>
              <a:t>員工自評</a:t>
            </a:r>
            <a:endParaRPr lang="zh-TW" altLang="en-US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1"/>
          </a:xfrm>
        </p:spPr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Mail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通知考核，進入績效考核系統網址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輸入個人帳號及密碼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5" t="31917" r="36543" b="38711"/>
          <a:stretch/>
        </p:blipFill>
        <p:spPr bwMode="auto">
          <a:xfrm>
            <a:off x="5061098" y="3022191"/>
            <a:ext cx="3327326" cy="2979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8" t="12159" b="19571"/>
          <a:stretch/>
        </p:blipFill>
        <p:spPr bwMode="auto">
          <a:xfrm>
            <a:off x="827584" y="3022191"/>
            <a:ext cx="3766517" cy="2947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486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" t="11628" r="1371" b="49609"/>
          <a:stretch/>
        </p:blipFill>
        <p:spPr bwMode="auto">
          <a:xfrm>
            <a:off x="539075" y="3598630"/>
            <a:ext cx="7942521" cy="1754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內容版面配置區 1"/>
          <p:cNvSpPr txBox="1">
            <a:spLocks/>
          </p:cNvSpPr>
          <p:nvPr/>
        </p:nvSpPr>
        <p:spPr bwMode="auto">
          <a:xfrm>
            <a:off x="395536" y="1844824"/>
            <a:ext cx="8229600" cy="139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進入員工自評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確認右上角為自己的帳號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自評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進入員工自評維護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32240" y="3632509"/>
            <a:ext cx="1440160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092280" y="4811144"/>
            <a:ext cx="864096" cy="3600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sz="4000" b="1" u="sng" dirty="0" smtClean="0">
                <a:solidFill>
                  <a:schemeClr val="accent6">
                    <a:lumMod val="75000"/>
                  </a:schemeClr>
                </a:solidFill>
              </a:rPr>
              <a:t>壹</a:t>
            </a:r>
            <a:r>
              <a:rPr lang="en-US" altLang="zh-TW" sz="4000" b="1" u="sng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zh-TW" altLang="en-US" sz="4000" b="1" u="sng" dirty="0" smtClean="0">
                <a:solidFill>
                  <a:schemeClr val="accent6">
                    <a:lumMod val="75000"/>
                  </a:schemeClr>
                </a:solidFill>
              </a:rPr>
              <a:t>員工自評</a:t>
            </a:r>
            <a:r>
              <a:rPr lang="en-US" altLang="zh-TW" sz="4000" b="1" u="sng" dirty="0" smtClean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zh-TW" altLang="en-US" sz="4000" b="1" u="sng" dirty="0" smtClean="0">
                <a:solidFill>
                  <a:schemeClr val="accent6">
                    <a:lumMod val="75000"/>
                  </a:schemeClr>
                </a:solidFill>
              </a:rPr>
              <a:t>非管理職、分公司稽核</a:t>
            </a:r>
            <a:endParaRPr lang="zh-TW" altLang="en-US" sz="4000" b="1" u="sng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82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" t="11628" r="-215" b="13196"/>
          <a:stretch/>
        </p:blipFill>
        <p:spPr bwMode="auto">
          <a:xfrm>
            <a:off x="510363" y="2126513"/>
            <a:ext cx="8102009" cy="3402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555776" y="4725144"/>
            <a:ext cx="864096" cy="258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auto">
          <a:xfrm>
            <a:off x="395536" y="620688"/>
            <a:ext cx="8229600" cy="139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進入員工自評維護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一項工作評核新增一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3844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 t="11393" r="975" b="6618"/>
          <a:stretch/>
        </p:blipFill>
        <p:spPr bwMode="auto">
          <a:xfrm>
            <a:off x="539075" y="2420888"/>
            <a:ext cx="7942521" cy="3710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內容版面配置區 1"/>
          <p:cNvSpPr txBox="1">
            <a:spLocks/>
          </p:cNvSpPr>
          <p:nvPr/>
        </p:nvSpPr>
        <p:spPr bwMode="auto">
          <a:xfrm>
            <a:off x="395536" y="620688"/>
            <a:ext cx="8229600" cy="139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依各欄位填寫，填寫完請按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「儲存」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，若不儲存請按</a:t>
            </a:r>
            <a:r>
              <a:rPr lang="zh-TW" altLang="en-US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「不儲存退出」</a:t>
            </a:r>
            <a:endParaRPr lang="en-US" altLang="zh-TW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092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" t="11393" r="1106" b="20479"/>
          <a:stretch/>
        </p:blipFill>
        <p:spPr bwMode="auto">
          <a:xfrm>
            <a:off x="850605" y="2115879"/>
            <a:ext cx="7655442" cy="30834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內容版面配置區 1"/>
          <p:cNvSpPr txBox="1">
            <a:spLocks/>
          </p:cNvSpPr>
          <p:nvPr/>
        </p:nvSpPr>
        <p:spPr bwMode="auto">
          <a:xfrm>
            <a:off x="395536" y="620688"/>
            <a:ext cx="8229600" cy="139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繼續下一項工作評核新增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67744" y="4293096"/>
            <a:ext cx="864096" cy="258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489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1"/>
          <p:cNvSpPr txBox="1">
            <a:spLocks/>
          </p:cNvSpPr>
          <p:nvPr/>
        </p:nvSpPr>
        <p:spPr bwMode="auto">
          <a:xfrm>
            <a:off x="395536" y="620688"/>
            <a:ext cx="8229600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單一項工作評核可</a:t>
            </a:r>
            <a:r>
              <a:rPr lang="zh-TW" altLang="en-US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刪除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</a:t>
            </a:r>
            <a:r>
              <a:rPr lang="zh-TW" altLang="en-US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</a:t>
            </a:r>
            <a:endParaRPr lang="en-US" altLang="zh-TW" sz="24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若工作評核進行一半需離開，按</a:t>
            </a:r>
            <a:r>
              <a:rPr lang="zh-TW" altLang="en-US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回清單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，待有空再進行。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全部工作評核完成，按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「送審」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至下一層主管，即完成績效考核自評。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一旦送審即無法</a:t>
            </a:r>
            <a:r>
              <a:rPr lang="zh-TW" altLang="en-US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再進行任何編輯及修改。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23779" y="5877272"/>
            <a:ext cx="144016" cy="28803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580112" y="3544428"/>
            <a:ext cx="864096" cy="258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" t="12333" r="1238" b="13126"/>
          <a:stretch/>
        </p:blipFill>
        <p:spPr bwMode="auto">
          <a:xfrm>
            <a:off x="611560" y="2503617"/>
            <a:ext cx="7910623" cy="3373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橢圓形圖說文字 12"/>
          <p:cNvSpPr/>
          <p:nvPr/>
        </p:nvSpPr>
        <p:spPr>
          <a:xfrm>
            <a:off x="3995936" y="4797152"/>
            <a:ext cx="1260882" cy="662904"/>
          </a:xfrm>
          <a:prstGeom prst="wedgeEllipseCallou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送審後無法再修改喔</a:t>
            </a:r>
            <a:endParaRPr lang="zh-TW" altLang="en-US" sz="12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263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" t="12099" r="446" b="49139"/>
          <a:stretch/>
        </p:blipFill>
        <p:spPr bwMode="auto">
          <a:xfrm>
            <a:off x="671983" y="2309760"/>
            <a:ext cx="7953153" cy="1754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內容版面配置區 1"/>
          <p:cNvSpPr txBox="1">
            <a:spLocks/>
          </p:cNvSpPr>
          <p:nvPr/>
        </p:nvSpPr>
        <p:spPr bwMode="auto">
          <a:xfrm>
            <a:off x="395536" y="620688"/>
            <a:ext cx="8229600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送審後，員工自評清單即為空白。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同仁可至</a:t>
            </a:r>
            <a:r>
              <a:rPr lang="zh-TW" altLang="en-US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績效查詢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，查看目前審核人員，按</a:t>
            </a:r>
            <a:r>
              <a:rPr lang="zh-TW" altLang="en-US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檢視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可查看自評撰寫的內容。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" t="11573" r="1410" b="47691"/>
          <a:stretch/>
        </p:blipFill>
        <p:spPr bwMode="auto">
          <a:xfrm>
            <a:off x="683568" y="4221088"/>
            <a:ext cx="7941568" cy="1774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7452320" y="5517232"/>
            <a:ext cx="864096" cy="258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822003" y="4293096"/>
            <a:ext cx="864096" cy="2583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350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佈景主題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502</TotalTime>
  <Words>554</Words>
  <Application>Microsoft Office PowerPoint</Application>
  <PresentationFormat>如螢幕大小 (4:3)</PresentationFormat>
  <Paragraphs>46</Paragraphs>
  <Slides>19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0" baseType="lpstr">
      <vt:lpstr>佈景主題1</vt:lpstr>
      <vt:lpstr>績效管理系統半年度考核測試操作手冊-員工自評  </vt:lpstr>
      <vt:lpstr>目錄</vt:lpstr>
      <vt:lpstr>壹.員工自評</vt:lpstr>
      <vt:lpstr>壹.員工自評-非管理職、分公司稽核</vt:lpstr>
      <vt:lpstr>PowerPoint 簡報</vt:lpstr>
      <vt:lpstr>PowerPoint 簡報</vt:lpstr>
      <vt:lpstr>PowerPoint 簡報</vt:lpstr>
      <vt:lpstr>PowerPoint 簡報</vt:lpstr>
      <vt:lpstr>PowerPoint 簡報</vt:lpstr>
      <vt:lpstr>壹.員工自評-營業台主管</vt:lpstr>
      <vt:lpstr>PowerPoint 簡報</vt:lpstr>
      <vt:lpstr>PowerPoint 簡報</vt:lpstr>
      <vt:lpstr>壹.自評-中階主管</vt:lpstr>
      <vt:lpstr>PowerPoint 簡報</vt:lpstr>
      <vt:lpstr>PowerPoint 簡報</vt:lpstr>
      <vt:lpstr>貮.主管複評</vt:lpstr>
      <vt:lpstr>PowerPoint 簡報</vt:lpstr>
      <vt:lpstr>最高主管核定</vt:lpstr>
      <vt:lpstr>參.考核結果檢視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林慧玲</dc:creator>
  <cp:lastModifiedBy>林慧玲</cp:lastModifiedBy>
  <cp:revision>39</cp:revision>
  <dcterms:created xsi:type="dcterms:W3CDTF">2017-06-01T02:33:04Z</dcterms:created>
  <dcterms:modified xsi:type="dcterms:W3CDTF">2017-06-12T05:13:40Z</dcterms:modified>
</cp:coreProperties>
</file>